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EDS na České zemědělské univerzitě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Dominik Bláha, blahad@sic.czu.cz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4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Autentizace přes </a:t>
            </a:r>
            <a:r>
              <a:rPr lang="cs-CZ" dirty="0" err="1" smtClean="0"/>
              <a:t>ip</a:t>
            </a:r>
            <a:r>
              <a:rPr lang="cs-CZ" dirty="0" smtClean="0"/>
              <a:t>, mimo kampus přes </a:t>
            </a:r>
            <a:r>
              <a:rPr lang="cs-CZ" dirty="0" err="1" smtClean="0"/>
              <a:t>EZproxy</a:t>
            </a:r>
            <a:endParaRPr lang="cs-CZ" dirty="0"/>
          </a:p>
          <a:p>
            <a:pPr lvl="1"/>
            <a:r>
              <a:rPr lang="cs-CZ" dirty="0" smtClean="0"/>
              <a:t>Zprovozněn </a:t>
            </a:r>
            <a:r>
              <a:rPr lang="cs-CZ" dirty="0" err="1" smtClean="0"/>
              <a:t>Shibboleth</a:t>
            </a:r>
            <a:r>
              <a:rPr lang="cs-CZ" dirty="0" smtClean="0"/>
              <a:t>, ale nepoužíváme ho</a:t>
            </a:r>
          </a:p>
          <a:p>
            <a:r>
              <a:rPr lang="cs-CZ" dirty="0" smtClean="0"/>
              <a:t>Katalog (</a:t>
            </a:r>
            <a:r>
              <a:rPr lang="cs-CZ" dirty="0" err="1" smtClean="0"/>
              <a:t>Aleph</a:t>
            </a:r>
            <a:r>
              <a:rPr lang="cs-CZ" dirty="0" smtClean="0"/>
              <a:t>) zahrnut v EDS s </a:t>
            </a:r>
            <a:r>
              <a:rPr lang="cs-CZ" dirty="0" err="1" smtClean="0"/>
              <a:t>realtime</a:t>
            </a:r>
            <a:r>
              <a:rPr lang="cs-CZ" dirty="0" smtClean="0"/>
              <a:t> dostupností titulů</a:t>
            </a:r>
          </a:p>
          <a:p>
            <a:r>
              <a:rPr lang="cs-CZ" dirty="0" smtClean="0"/>
              <a:t>Zprovozněn Linkovací server</a:t>
            </a:r>
          </a:p>
          <a:p>
            <a:pPr lvl="1"/>
            <a:r>
              <a:rPr lang="cs-CZ" dirty="0" smtClean="0"/>
              <a:t>Obohacení o dodatečné služby (viz dále)</a:t>
            </a:r>
          </a:p>
          <a:p>
            <a:pPr lvl="1"/>
            <a:r>
              <a:rPr lang="cs-CZ" dirty="0" smtClean="0"/>
              <a:t>Propojení EDS Znalostní báze s citačními databázemi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588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screen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342767"/>
            <a:ext cx="8025648" cy="51350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125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 z katalogu v EDS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52" y="1326291"/>
            <a:ext cx="10179745" cy="50497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513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Placard</a:t>
            </a:r>
            <a:r>
              <a:rPr lang="cs-CZ" dirty="0" smtClean="0"/>
              <a:t> </a:t>
            </a:r>
            <a:r>
              <a:rPr lang="cs-CZ" dirty="0" err="1" smtClean="0"/>
              <a:t>widget</a:t>
            </a:r>
            <a:r>
              <a:rPr lang="cs-CZ" dirty="0" smtClean="0"/>
              <a:t> – specifické informace na určitý dotaz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68" y="1896764"/>
            <a:ext cx="8278529" cy="36225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9484283" y="1764957"/>
            <a:ext cx="1958300" cy="3788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Kvalifikační práce</a:t>
            </a:r>
          </a:p>
          <a:p>
            <a:r>
              <a:rPr lang="cs-CZ" dirty="0" smtClean="0"/>
              <a:t>Citační databáze</a:t>
            </a:r>
          </a:p>
          <a:p>
            <a:r>
              <a:rPr lang="cs-CZ" dirty="0" smtClean="0"/>
              <a:t>Citování</a:t>
            </a:r>
          </a:p>
          <a:p>
            <a:r>
              <a:rPr lang="cs-CZ" dirty="0" smtClean="0"/>
              <a:t>Knihovna</a:t>
            </a:r>
          </a:p>
          <a:p>
            <a:r>
              <a:rPr lang="cs-CZ" dirty="0" smtClean="0"/>
              <a:t>Karty ISIC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6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Full text </a:t>
            </a:r>
            <a:r>
              <a:rPr lang="cs-CZ" dirty="0" err="1" smtClean="0"/>
              <a:t>Finder</a:t>
            </a:r>
            <a:r>
              <a:rPr lang="cs-CZ" dirty="0" smtClean="0"/>
              <a:t> – Linkovací server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8"/>
          <a:stretch/>
        </p:blipFill>
        <p:spPr>
          <a:xfrm>
            <a:off x="5212993" y="1359242"/>
            <a:ext cx="6394121" cy="50396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Šipka doprava 4"/>
          <p:cNvSpPr/>
          <p:nvPr/>
        </p:nvSpPr>
        <p:spPr>
          <a:xfrm rot="798644">
            <a:off x="3743014" y="2918185"/>
            <a:ext cx="1569975" cy="659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798644">
            <a:off x="3743015" y="2076878"/>
            <a:ext cx="1569975" cy="659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1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Full text </a:t>
            </a:r>
            <a:r>
              <a:rPr lang="cs-CZ" dirty="0" err="1" smtClean="0"/>
              <a:t>Finder</a:t>
            </a:r>
            <a:r>
              <a:rPr lang="cs-CZ" dirty="0" smtClean="0"/>
              <a:t> v citačních databázích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" r="1004"/>
          <a:stretch/>
        </p:blipFill>
        <p:spPr>
          <a:xfrm>
            <a:off x="453082" y="1643595"/>
            <a:ext cx="6046572" cy="240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8"/>
          <a:stretch/>
        </p:blipFill>
        <p:spPr>
          <a:xfrm>
            <a:off x="6644170" y="1454025"/>
            <a:ext cx="5207570" cy="27750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Šipka doprava 5"/>
          <p:cNvSpPr/>
          <p:nvPr/>
        </p:nvSpPr>
        <p:spPr>
          <a:xfrm rot="2972296">
            <a:off x="448141" y="2512540"/>
            <a:ext cx="1886465" cy="271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2972296">
            <a:off x="6851103" y="2598990"/>
            <a:ext cx="1886465" cy="271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34" y="4109638"/>
            <a:ext cx="6324922" cy="24349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Šipka doprava 8"/>
          <p:cNvSpPr/>
          <p:nvPr/>
        </p:nvSpPr>
        <p:spPr>
          <a:xfrm rot="9241162">
            <a:off x="7397267" y="5347705"/>
            <a:ext cx="1886465" cy="271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73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budoucího rozvoje EDS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Přidání podpory pro citační manažer Mendeley</a:t>
            </a:r>
          </a:p>
          <a:p>
            <a:r>
              <a:rPr lang="cs-CZ" dirty="0" smtClean="0"/>
              <a:t>Začlenění „</a:t>
            </a:r>
            <a:r>
              <a:rPr lang="cs-CZ" dirty="0" err="1" smtClean="0"/>
              <a:t>donutu</a:t>
            </a:r>
            <a:r>
              <a:rPr lang="cs-CZ" dirty="0" smtClean="0"/>
              <a:t>“ statistik Altmetric.com do levé části rozhraní při zobrazení detailu článku s DOI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282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251</TotalTime>
  <Words>115</Words>
  <Application>Microsoft Office PowerPoint</Application>
  <PresentationFormat>Širokoúhlá obrazovka</PresentationFormat>
  <Paragraphs>22</Paragraphs>
  <Slides>8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Stébla</vt:lpstr>
      <vt:lpstr>EDS na České zemědělské univerzitě</vt:lpstr>
      <vt:lpstr>Úvodní informace</vt:lpstr>
      <vt:lpstr>Home screen</vt:lpstr>
      <vt:lpstr>Záznam z katalogu v EDS</vt:lpstr>
      <vt:lpstr>Placard widget – specifické informace na určitý dotaz</vt:lpstr>
      <vt:lpstr>Full text Finder – Linkovací server</vt:lpstr>
      <vt:lpstr>Full text Finder v citačních databázích</vt:lpstr>
      <vt:lpstr>Možnost budoucího rozvoje EDS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EDS na České zemědělské univerzitě</dc:title>
  <dc:creator>blahad</dc:creator>
  <cp:lastModifiedBy>blahad</cp:lastModifiedBy>
  <cp:revision>7</cp:revision>
  <dcterms:created xsi:type="dcterms:W3CDTF">2016-05-30T09:06:17Z</dcterms:created>
  <dcterms:modified xsi:type="dcterms:W3CDTF">2016-05-30T13:17:52Z</dcterms:modified>
</cp:coreProperties>
</file>